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F9029-447F-D56F-B805-363BB2D8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F8DDA4-C96C-3215-1549-ADC15A258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8C13F5-D660-03AE-9D4F-578FF7913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06E039-2839-9C78-D8D7-34B71DE52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10B1F2-FFC0-D9B8-59ED-DE8A4EDC9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82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3E965-12FB-7B3F-C055-D8E280F2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15FC4-EA6A-9C8A-4AAA-F95D40EA7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18DB15-2FE4-2B8E-84E8-A3641A54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7336DC-37EF-65E2-ACA0-07796B44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52225C-DB04-F155-A0C7-799AB21EC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62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474EB-B127-5D9C-3CC2-3A10740AD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77B030-AA3F-4502-CEB2-C14886562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B23713-BBD6-E8B8-70CB-BE351F2E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CF1879-D486-6121-5E80-B982D484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E72A49-AFE5-1EDE-1179-2F94929A3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08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856DB-0C95-1828-60D1-58113CFE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1B9F45-5610-C7A8-FC30-8264DCC86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E78165-ECB6-E667-FE63-17B25458F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FBF3AB-4E28-86AC-3480-1908B315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9CF30F-2CD1-D0FF-4BA0-7734875D3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13697-7150-12CF-95C1-F8955FC5D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78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5CC58-A186-0985-07AC-B0D220ABA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977B2B-A76F-5F7F-79A6-8BEE39EDC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CD5BD6B-748E-2D0F-D2C5-E8771B7D3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856755E-98CB-999F-542B-05D34D571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8FE1C42-4E98-9B74-0732-595A5510C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03E4A3B-BB57-FE5B-E556-7CA24398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0F62316-3901-3716-4895-05EED4D6C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FECFA63-FDFE-013B-06BA-2D33519D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30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FA01-7E91-6991-8B40-9F2911945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BA5F3E-4F1E-407C-C605-700F16BF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51577E0-AEAA-0DD4-5810-6039324A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99D870-DFC7-B656-3F6B-FFAD7D95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15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894D72A-8D99-129F-C382-85DF22225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2602FCC-41F1-3870-FF5E-91BC83024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BCA7B9-7DC5-877B-82BD-E8EBB761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49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451DA-6F24-1749-6B59-0FAD539EF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E0E150-5C8C-1284-BA43-5E452830E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AD04B56-4CC8-A5E0-3BE7-2D5B6D22E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708FDB-1DB8-BD37-CB9B-BA805874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06D47C-17F2-403C-360C-1976CE69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2CB955-2477-3903-D9CF-DF627C01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08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4BB71-4513-66A6-D248-12D696DC4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1871A5-E3B7-7F54-22FD-507EC74C92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79EFD5-B530-66FB-0F45-98EFA37B3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A786B1-243D-4B87-888C-88124362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78B21A-CB7B-C867-28BC-F1647D0D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5EA986-83C8-5716-A447-B894C809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16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7C7DAC-7BC7-2E87-8FDB-4861D713E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879656-FAF9-7A1C-761A-36DB35BCC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49BD18-7E0A-2A45-D617-FACCCADC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E5614B-90A5-F3B5-B619-A06D23671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41A69A-0F6C-D0C1-9EE8-F685B3A26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29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951F61-E547-29BB-69BF-945A82AB0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F429FA-4FBA-5B29-C046-482DDCFFA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47C10C-75B0-4CC2-CEAB-56C26402B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B3E3E-41DF-5EBE-6686-6A886C98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E744EA-85A5-BF22-0E2E-E22DFCA6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89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BFD394B-7885-6057-5B69-EDA5EA2C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F52239-DD09-DBFA-EE49-95CBF4EAD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19385-0574-C488-133F-6615BC651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4316B-860A-430C-AE21-65A6A3737146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BF65D4-C891-7FC9-4198-EF402956DD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95A4C3-5334-4512-CB5F-82F1782D6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66908-5F33-4467-9822-AEEBF97F2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26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17FB02F-0DF6-6A51-B673-A03A79FF8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90441D9-874A-8F6F-C2C2-82F633E404EA}"/>
              </a:ext>
            </a:extLst>
          </p:cNvPr>
          <p:cNvSpPr txBox="1"/>
          <p:nvPr/>
        </p:nvSpPr>
        <p:spPr>
          <a:xfrm>
            <a:off x="365760" y="1485166"/>
            <a:ext cx="5660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rial Black" panose="020B0A04020102020204" pitchFamily="34" charset="0"/>
              </a:rPr>
              <a:t>Título da palestra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D9F555-C23A-1A3F-B65E-C8A8E939D76B}"/>
              </a:ext>
            </a:extLst>
          </p:cNvPr>
          <p:cNvSpPr txBox="1"/>
          <p:nvPr/>
        </p:nvSpPr>
        <p:spPr>
          <a:xfrm>
            <a:off x="365760" y="2647931"/>
            <a:ext cx="4319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Nome do palestrante</a:t>
            </a:r>
          </a:p>
          <a:p>
            <a:r>
              <a:rPr lang="pt-BR" sz="2800" dirty="0">
                <a:solidFill>
                  <a:schemeClr val="bg1"/>
                </a:solidFill>
              </a:rPr>
              <a:t>Instituição</a:t>
            </a:r>
          </a:p>
        </p:txBody>
      </p:sp>
    </p:spTree>
    <p:extLst>
      <p:ext uri="{BB962C8B-B14F-4D97-AF65-F5344CB8AC3E}">
        <p14:creationId xmlns:p14="http://schemas.microsoft.com/office/powerpoint/2010/main" val="188464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C185A-3EE1-C1C7-71C3-0A9D01AC9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0791F28-AB0F-EE74-F4E8-B4EAB51CF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38CC943-3D63-E882-B074-4847F20CBA94}"/>
              </a:ext>
            </a:extLst>
          </p:cNvPr>
          <p:cNvSpPr txBox="1"/>
          <p:nvPr/>
        </p:nvSpPr>
        <p:spPr>
          <a:xfrm>
            <a:off x="1079862" y="988423"/>
            <a:ext cx="72281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7A2B"/>
                </a:solidFill>
              </a:rPr>
              <a:t>Escreva o seu texto aqui. Escreva o seu texto aqui. Escreva o seu texto aqui. Escreva o seu texto aqui. Escreva o seu texto aqui. Escreva o seu texto aqui. Escreva o seu texto aqui. Escreva o seu texto aqui. Escreva o seu texto aqui. Escreva o seu texto aqui. Escreva o seu texto aqui. Escreva o seu texto aqui. Escreva o seu texto aqui. </a:t>
            </a:r>
          </a:p>
        </p:txBody>
      </p:sp>
    </p:spTree>
    <p:extLst>
      <p:ext uri="{BB962C8B-B14F-4D97-AF65-F5344CB8AC3E}">
        <p14:creationId xmlns:p14="http://schemas.microsoft.com/office/powerpoint/2010/main" val="756474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T-Gamer</dc:creator>
  <cp:lastModifiedBy>Tactiana Weigert</cp:lastModifiedBy>
  <cp:revision>3</cp:revision>
  <dcterms:created xsi:type="dcterms:W3CDTF">2024-02-14T19:41:59Z</dcterms:created>
  <dcterms:modified xsi:type="dcterms:W3CDTF">2024-02-20T13:01:35Z</dcterms:modified>
</cp:coreProperties>
</file>